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1B5D17-6F77-4B61-A153-906A84810DC3}" type="datetimeFigureOut">
              <a:rPr lang="en-US" smtClean="0"/>
              <a:t>6/14/2010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23330C-BBE2-4D8F-8DC8-4A1C6A05017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TEACHER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TEACHER</vt:lpstr>
    </vt:vector>
  </TitlesOfParts>
  <Company>Sheldon ISD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TEACHER</dc:title>
  <dc:creator>ce-allens</dc:creator>
  <cp:lastModifiedBy>ce-allens</cp:lastModifiedBy>
  <cp:revision>1</cp:revision>
  <dcterms:created xsi:type="dcterms:W3CDTF">2010-06-14T16:23:16Z</dcterms:created>
  <dcterms:modified xsi:type="dcterms:W3CDTF">2010-06-14T16:23:51Z</dcterms:modified>
</cp:coreProperties>
</file>

<file path=docProps/thumbnail.jpeg>
</file>